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3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0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5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E714B-758C-407E-B9E3-EA22264425CF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57E9-EB32-4D14-A36B-34C4F6DE8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3DF1B6EB-2F77-473E-90A8-2EDF0D4ED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9" y="4933"/>
            <a:ext cx="1279734" cy="1850217"/>
          </a:xfrm>
          <a:prstGeom prst="rect">
            <a:avLst/>
          </a:prstGeom>
        </p:spPr>
      </p:pic>
      <p:pic>
        <p:nvPicPr>
          <p:cNvPr id="14" name="Picture 13" descr="A person holding a microphone&#10;&#10;Description automatically generated">
            <a:extLst>
              <a:ext uri="{FF2B5EF4-FFF2-40B4-BE49-F238E27FC236}">
                <a16:creationId xmlns:a16="http://schemas.microsoft.com/office/drawing/2014/main" id="{57796D2F-1816-4C38-B57D-2FD62C523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"/>
          <a:stretch/>
        </p:blipFill>
        <p:spPr>
          <a:xfrm>
            <a:off x="7148031" y="2032468"/>
            <a:ext cx="1538769" cy="1848629"/>
          </a:xfrm>
          <a:prstGeom prst="rect">
            <a:avLst/>
          </a:prstGeom>
        </p:spPr>
      </p:pic>
      <p:pic>
        <p:nvPicPr>
          <p:cNvPr id="16" name="Picture 15" descr="A person sing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58D15DF1-A71B-44D6-B9F2-26A6A852EF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5" t="8668" r="12192" b="3323"/>
          <a:stretch/>
        </p:blipFill>
        <p:spPr>
          <a:xfrm>
            <a:off x="1344046" y="4241125"/>
            <a:ext cx="1374434" cy="2007275"/>
          </a:xfrm>
          <a:prstGeom prst="rect">
            <a:avLst/>
          </a:prstGeom>
        </p:spPr>
      </p:pic>
      <p:pic>
        <p:nvPicPr>
          <p:cNvPr id="18" name="Picture 17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33D3E003-DBA7-431C-A18A-66522BFFF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63" y="175727"/>
            <a:ext cx="1283145" cy="1855149"/>
          </a:xfrm>
          <a:prstGeom prst="rect">
            <a:avLst/>
          </a:prstGeom>
        </p:spPr>
      </p:pic>
      <p:pic>
        <p:nvPicPr>
          <p:cNvPr id="20" name="Picture 19" descr="A picture containing person&#10;&#10;Description automatically generated">
            <a:extLst>
              <a:ext uri="{FF2B5EF4-FFF2-40B4-BE49-F238E27FC236}">
                <a16:creationId xmlns:a16="http://schemas.microsoft.com/office/drawing/2014/main" id="{4C7936EA-669B-45C7-85F2-73CFDD3EB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47" y="4933"/>
            <a:ext cx="1280453" cy="1851258"/>
          </a:xfrm>
          <a:prstGeom prst="rect">
            <a:avLst/>
          </a:prstGeom>
        </p:spPr>
      </p:pic>
      <p:pic>
        <p:nvPicPr>
          <p:cNvPr id="22" name="Picture 21" descr="A person standing in front of a microphone&#10;&#10;Description automatically generated with medium confidence">
            <a:extLst>
              <a:ext uri="{FF2B5EF4-FFF2-40B4-BE49-F238E27FC236}">
                <a16:creationId xmlns:a16="http://schemas.microsoft.com/office/drawing/2014/main" id="{D236D000-DC0B-4920-A097-34F8B8314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78" y="2221770"/>
            <a:ext cx="1280453" cy="1851257"/>
          </a:xfrm>
          <a:prstGeom prst="rect">
            <a:avLst/>
          </a:prstGeom>
        </p:spPr>
      </p:pic>
      <p:pic>
        <p:nvPicPr>
          <p:cNvPr id="24" name="Picture 23" descr="A person holding a microphone&#10;&#10;Description automatically generated">
            <a:extLst>
              <a:ext uri="{FF2B5EF4-FFF2-40B4-BE49-F238E27FC236}">
                <a16:creationId xmlns:a16="http://schemas.microsoft.com/office/drawing/2014/main" id="{C26F618E-57A6-422D-BCC7-2F95880A2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40" y="2259651"/>
            <a:ext cx="1294791" cy="1855149"/>
          </a:xfrm>
          <a:prstGeom prst="rect">
            <a:avLst/>
          </a:prstGeom>
        </p:spPr>
      </p:pic>
      <p:pic>
        <p:nvPicPr>
          <p:cNvPr id="26" name="Picture 25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C024932A-AB62-4AE4-BE77-E8A9518A06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35785"/>
          <a:stretch/>
        </p:blipFill>
        <p:spPr>
          <a:xfrm>
            <a:off x="7772400" y="4049859"/>
            <a:ext cx="1385254" cy="1912183"/>
          </a:xfrm>
          <a:prstGeom prst="rect">
            <a:avLst/>
          </a:prstGeom>
        </p:spPr>
      </p:pic>
      <p:pic>
        <p:nvPicPr>
          <p:cNvPr id="32" name="Picture 31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9B221D2E-EFF0-4D9D-9977-280862EAC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7" y="2264583"/>
            <a:ext cx="1279734" cy="1850217"/>
          </a:xfrm>
          <a:prstGeom prst="rect">
            <a:avLst/>
          </a:prstGeom>
        </p:spPr>
      </p:pic>
      <p:pic>
        <p:nvPicPr>
          <p:cNvPr id="28" name="Picture 27" descr="A person in a black suit singing into a microphone&#10;&#10;Description automatically generated with low confidence">
            <a:extLst>
              <a:ext uri="{FF2B5EF4-FFF2-40B4-BE49-F238E27FC236}">
                <a16:creationId xmlns:a16="http://schemas.microsoft.com/office/drawing/2014/main" id="{4499BC3E-784A-455C-912D-F15BB6B5BA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20329"/>
          <a:stretch/>
        </p:blipFill>
        <p:spPr>
          <a:xfrm>
            <a:off x="518631" y="2244927"/>
            <a:ext cx="1141227" cy="1869873"/>
          </a:xfrm>
          <a:prstGeom prst="rect">
            <a:avLst/>
          </a:prstGeom>
        </p:spPr>
      </p:pic>
      <p:pic>
        <p:nvPicPr>
          <p:cNvPr id="36" name="Picture 35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BA690E1E-C8D4-4B2D-8EC6-BE90E5A589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" y="4251520"/>
            <a:ext cx="1280453" cy="1920680"/>
          </a:xfrm>
          <a:prstGeom prst="rect">
            <a:avLst/>
          </a:prstGeom>
        </p:spPr>
      </p:pic>
      <p:pic>
        <p:nvPicPr>
          <p:cNvPr id="38" name="Picture 37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74719FF8-C9C4-4BB9-A189-B2DDFDFB06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4" y="4338064"/>
            <a:ext cx="1321316" cy="1910336"/>
          </a:xfrm>
          <a:prstGeom prst="rect">
            <a:avLst/>
          </a:prstGeom>
        </p:spPr>
      </p:pic>
      <p:pic>
        <p:nvPicPr>
          <p:cNvPr id="40" name="Picture 39" descr="A person in a suit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4405154A-954B-4803-A4C3-6C043A44F62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r="43107"/>
          <a:stretch/>
        </p:blipFill>
        <p:spPr>
          <a:xfrm>
            <a:off x="2743200" y="4209442"/>
            <a:ext cx="1171387" cy="1902777"/>
          </a:xfrm>
          <a:prstGeom prst="rect">
            <a:avLst/>
          </a:prstGeom>
        </p:spPr>
      </p:pic>
      <p:pic>
        <p:nvPicPr>
          <p:cNvPr id="42" name="Picture 41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F1B89498-D4F1-43EF-9401-442AE5AA163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27"/>
          <a:stretch/>
        </p:blipFill>
        <p:spPr>
          <a:xfrm>
            <a:off x="5827620" y="114406"/>
            <a:ext cx="1624354" cy="1876982"/>
          </a:xfrm>
          <a:prstGeom prst="rect">
            <a:avLst/>
          </a:prstGeom>
        </p:spPr>
      </p:pic>
      <p:pic>
        <p:nvPicPr>
          <p:cNvPr id="44" name="Picture 43" descr="A person standing in front of a microphone&#10;&#10;Description automatically generated with medium confidence">
            <a:extLst>
              <a:ext uri="{FF2B5EF4-FFF2-40B4-BE49-F238E27FC236}">
                <a16:creationId xmlns:a16="http://schemas.microsoft.com/office/drawing/2014/main" id="{2C22B3DC-9C7F-4F6B-961C-23AB73BF5E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85664"/>
            <a:ext cx="1321316" cy="1910336"/>
          </a:xfrm>
          <a:prstGeom prst="rect">
            <a:avLst/>
          </a:prstGeom>
        </p:spPr>
      </p:pic>
      <p:pic>
        <p:nvPicPr>
          <p:cNvPr id="46" name="Picture 45" descr="A person holding a microphone&#10;&#10;Description automatically generated">
            <a:extLst>
              <a:ext uri="{FF2B5EF4-FFF2-40B4-BE49-F238E27FC236}">
                <a16:creationId xmlns:a16="http://schemas.microsoft.com/office/drawing/2014/main" id="{09E10A39-23E5-4A16-9346-0A8792849FC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1"/>
          <a:stretch/>
        </p:blipFill>
        <p:spPr>
          <a:xfrm>
            <a:off x="5153213" y="4121191"/>
            <a:ext cx="1476187" cy="1937379"/>
          </a:xfrm>
          <a:prstGeom prst="rect">
            <a:avLst/>
          </a:prstGeom>
        </p:spPr>
      </p:pic>
      <p:pic>
        <p:nvPicPr>
          <p:cNvPr id="48" name="Picture 47" descr="A person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CC35F996-8AF5-4E4B-ADA7-0CDB1719E9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55" y="0"/>
            <a:ext cx="1283145" cy="1855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313B8D3-2484-4578-909E-A3DACEC018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12" y="2203867"/>
            <a:ext cx="1374434" cy="198713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946246C-995F-40E7-8672-2502A8066FBD}"/>
              </a:ext>
            </a:extLst>
          </p:cNvPr>
          <p:cNvSpPr txBox="1"/>
          <p:nvPr/>
        </p:nvSpPr>
        <p:spPr>
          <a:xfrm>
            <a:off x="1066800" y="6477000"/>
            <a:ext cx="701040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Concert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·January 21, 2013, Second Stage Theater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90BCCA5-DD79-4B92-975C-7E55EBE096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" y="76200"/>
            <a:ext cx="1501381" cy="2252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99E55-2E05-41BC-9D26-EDCA51EF2693}"/>
              </a:ext>
            </a:extLst>
          </p:cNvPr>
          <p:cNvSpPr txBox="1"/>
          <p:nvPr/>
        </p:nvSpPr>
        <p:spPr>
          <a:xfrm>
            <a:off x="1752600" y="1828800"/>
            <a:ext cx="11512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Seth Rudetsky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0B4F37-FCAF-42D8-939B-0CCC9EC6F794}"/>
              </a:ext>
            </a:extLst>
          </p:cNvPr>
          <p:cNvSpPr txBox="1"/>
          <p:nvPr/>
        </p:nvSpPr>
        <p:spPr>
          <a:xfrm>
            <a:off x="3115179" y="1828800"/>
            <a:ext cx="13564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Elizabeth Stanley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44B0A-BA04-47F0-BFDF-B9165A0D4C7C}"/>
              </a:ext>
            </a:extLst>
          </p:cNvPr>
          <p:cNvSpPr txBox="1"/>
          <p:nvPr/>
        </p:nvSpPr>
        <p:spPr>
          <a:xfrm>
            <a:off x="4514030" y="1828800"/>
            <a:ext cx="12378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Darius de Haas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1F923-09E4-4EC5-8C5C-DBF738269088}"/>
              </a:ext>
            </a:extLst>
          </p:cNvPr>
          <p:cNvSpPr txBox="1"/>
          <p:nvPr/>
        </p:nvSpPr>
        <p:spPr>
          <a:xfrm>
            <a:off x="6077388" y="1828800"/>
            <a:ext cx="9330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 Testa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AE4C2-A1E9-4E79-93A2-EC44CDC61D54}"/>
              </a:ext>
            </a:extLst>
          </p:cNvPr>
          <p:cNvSpPr txBox="1"/>
          <p:nvPr/>
        </p:nvSpPr>
        <p:spPr>
          <a:xfrm>
            <a:off x="7543800" y="1828800"/>
            <a:ext cx="12781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 Billings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C897B8-65D2-411E-AB55-7FC03E0A51C7}"/>
              </a:ext>
            </a:extLst>
          </p:cNvPr>
          <p:cNvSpPr txBox="1"/>
          <p:nvPr/>
        </p:nvSpPr>
        <p:spPr>
          <a:xfrm>
            <a:off x="326208" y="4063248"/>
            <a:ext cx="10965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Bryce </a:t>
            </a:r>
            <a:r>
              <a:rPr lang="en-US" sz="1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Ryness</a:t>
            </a:r>
            <a:endParaRPr lang="en-US" sz="1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8D75DD-282C-406D-A7EB-CBBD89E66F5A}"/>
              </a:ext>
            </a:extLst>
          </p:cNvPr>
          <p:cNvSpPr txBox="1"/>
          <p:nvPr/>
        </p:nvSpPr>
        <p:spPr>
          <a:xfrm>
            <a:off x="1722881" y="4060233"/>
            <a:ext cx="10179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 </a:t>
            </a:r>
            <a:r>
              <a:rPr lang="en-US" sz="1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Tedaldi</a:t>
            </a:r>
            <a:endParaRPr lang="en-US" sz="1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6ED44C-0C4E-4DB1-9D80-CFF0A5F2BAE4}"/>
              </a:ext>
            </a:extLst>
          </p:cNvPr>
          <p:cNvSpPr txBox="1"/>
          <p:nvPr/>
        </p:nvSpPr>
        <p:spPr>
          <a:xfrm>
            <a:off x="3020629" y="4051012"/>
            <a:ext cx="10599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Harry </a:t>
            </a:r>
            <a:r>
              <a:rPr lang="en-US" sz="1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Bouvy</a:t>
            </a:r>
            <a:endParaRPr lang="en-US" sz="1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A4441F-5123-4E1F-B67D-4D0328063B90}"/>
              </a:ext>
            </a:extLst>
          </p:cNvPr>
          <p:cNvSpPr txBox="1"/>
          <p:nvPr/>
        </p:nvSpPr>
        <p:spPr>
          <a:xfrm>
            <a:off x="4495800" y="4051012"/>
            <a:ext cx="10214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</a:t>
            </a:r>
            <a:r>
              <a:rPr lang="en-US" sz="1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Gotay</a:t>
            </a:r>
            <a:endParaRPr lang="en-US" sz="1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DF1A43-453E-47F0-89FC-DBF7485053ED}"/>
              </a:ext>
            </a:extLst>
          </p:cNvPr>
          <p:cNvSpPr txBox="1"/>
          <p:nvPr/>
        </p:nvSpPr>
        <p:spPr>
          <a:xfrm>
            <a:off x="5791200" y="4051012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Randy Redd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0627A7-5AF9-44F0-A677-8FB56D9422D5}"/>
              </a:ext>
            </a:extLst>
          </p:cNvPr>
          <p:cNvSpPr txBox="1"/>
          <p:nvPr/>
        </p:nvSpPr>
        <p:spPr>
          <a:xfrm>
            <a:off x="7446385" y="4051012"/>
            <a:ext cx="11144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Mamie Parris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6BEE5E-2ADF-409A-87DF-609844ACD21B}"/>
              </a:ext>
            </a:extLst>
          </p:cNvPr>
          <p:cNvSpPr txBox="1"/>
          <p:nvPr/>
        </p:nvSpPr>
        <p:spPr>
          <a:xfrm>
            <a:off x="152400" y="6108412"/>
            <a:ext cx="14175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 </a:t>
            </a:r>
            <a:r>
              <a:rPr lang="en-US" sz="1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Blumenkrantz</a:t>
            </a:r>
            <a:endParaRPr lang="en-US" sz="1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BBC35B-92FB-49B2-8CD4-BE9D7A7C4AE0}"/>
              </a:ext>
            </a:extLst>
          </p:cNvPr>
          <p:cNvSpPr txBox="1"/>
          <p:nvPr/>
        </p:nvSpPr>
        <p:spPr>
          <a:xfrm>
            <a:off x="1554232" y="6108412"/>
            <a:ext cx="11063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Sheri Sanders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B0C434-0C1A-4CBB-8652-083DE28991C8}"/>
              </a:ext>
            </a:extLst>
          </p:cNvPr>
          <p:cNvSpPr txBox="1"/>
          <p:nvPr/>
        </p:nvSpPr>
        <p:spPr>
          <a:xfrm>
            <a:off x="2743200" y="6108412"/>
            <a:ext cx="10310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 Steele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EE8294-DC10-46E4-9E13-DA17B7285E13}"/>
              </a:ext>
            </a:extLst>
          </p:cNvPr>
          <p:cNvSpPr txBox="1"/>
          <p:nvPr/>
        </p:nvSpPr>
        <p:spPr>
          <a:xfrm>
            <a:off x="4074349" y="6096000"/>
            <a:ext cx="11592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Kristine Reese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41FED8-0844-4532-BFF1-2C21527E2A50}"/>
              </a:ext>
            </a:extLst>
          </p:cNvPr>
          <p:cNvSpPr txBox="1"/>
          <p:nvPr/>
        </p:nvSpPr>
        <p:spPr>
          <a:xfrm>
            <a:off x="5287995" y="6096000"/>
            <a:ext cx="12186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Robin De Jesús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52346A-A3E5-4A58-AB6B-F4C8C34793EC}"/>
              </a:ext>
            </a:extLst>
          </p:cNvPr>
          <p:cNvSpPr txBox="1"/>
          <p:nvPr/>
        </p:nvSpPr>
        <p:spPr>
          <a:xfrm>
            <a:off x="6553797" y="6096000"/>
            <a:ext cx="11608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 </a:t>
            </a:r>
            <a:r>
              <a:rPr lang="en-US" sz="1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Blaemire</a:t>
            </a:r>
            <a:endParaRPr lang="en-US" sz="1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1E5BC5-7B5A-4A34-B00B-C8285B9B7C9C}"/>
              </a:ext>
            </a:extLst>
          </p:cNvPr>
          <p:cNvSpPr txBox="1"/>
          <p:nvPr/>
        </p:nvSpPr>
        <p:spPr>
          <a:xfrm>
            <a:off x="7862880" y="6096000"/>
            <a:ext cx="12811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Kenita</a:t>
            </a:r>
            <a:r>
              <a:rPr lang="en-US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 Miller</a:t>
            </a:r>
          </a:p>
        </p:txBody>
      </p:sp>
    </p:spTree>
    <p:extLst>
      <p:ext uri="{BB962C8B-B14F-4D97-AF65-F5344CB8AC3E}">
        <p14:creationId xmlns:p14="http://schemas.microsoft.com/office/powerpoint/2010/main" val="144676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51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Josepher</dc:creator>
  <cp:lastModifiedBy>Laura Josepher</cp:lastModifiedBy>
  <cp:revision>1</cp:revision>
  <dcterms:created xsi:type="dcterms:W3CDTF">2022-01-31T21:02:59Z</dcterms:created>
  <dcterms:modified xsi:type="dcterms:W3CDTF">2022-01-31T21:05:06Z</dcterms:modified>
</cp:coreProperties>
</file>